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39" r:id="rId2"/>
    <p:sldId id="940" r:id="rId3"/>
    <p:sldId id="1036" r:id="rId4"/>
    <p:sldId id="1042" r:id="rId5"/>
    <p:sldId id="1043" r:id="rId6"/>
    <p:sldId id="1044" r:id="rId7"/>
    <p:sldId id="1037" r:id="rId8"/>
    <p:sldId id="1038" r:id="rId9"/>
    <p:sldId id="1039" r:id="rId10"/>
    <p:sldId id="1040" r:id="rId11"/>
    <p:sldId id="945" r:id="rId12"/>
    <p:sldId id="1014" r:id="rId13"/>
    <p:sldId id="1015" r:id="rId14"/>
    <p:sldId id="1016" r:id="rId15"/>
    <p:sldId id="1017" r:id="rId16"/>
    <p:sldId id="982" r:id="rId17"/>
    <p:sldId id="1018" r:id="rId18"/>
    <p:sldId id="1019" r:id="rId19"/>
    <p:sldId id="1020" r:id="rId20"/>
    <p:sldId id="983" r:id="rId21"/>
    <p:sldId id="1021" r:id="rId22"/>
    <p:sldId id="1022" r:id="rId23"/>
    <p:sldId id="1023" r:id="rId24"/>
    <p:sldId id="984" r:id="rId25"/>
    <p:sldId id="1024" r:id="rId26"/>
    <p:sldId id="1025" r:id="rId27"/>
    <p:sldId id="1026" r:id="rId28"/>
    <p:sldId id="985" r:id="rId29"/>
    <p:sldId id="1027" r:id="rId30"/>
    <p:sldId id="1028" r:id="rId31"/>
    <p:sldId id="1029" r:id="rId32"/>
    <p:sldId id="986" r:id="rId33"/>
    <p:sldId id="1030" r:id="rId34"/>
    <p:sldId id="1031" r:id="rId35"/>
    <p:sldId id="1035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443D"/>
    <a:srgbClr val="A2CDD2"/>
    <a:srgbClr val="7AB8BF"/>
    <a:srgbClr val="82BDFE"/>
    <a:srgbClr val="B2D6FE"/>
    <a:srgbClr val="5C92CF"/>
    <a:srgbClr val="FA938E"/>
    <a:srgbClr val="9CCBFE"/>
    <a:srgbClr val="AFD5D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5" autoAdjust="0"/>
    <p:restoredTop sz="90941" autoAdjust="0"/>
  </p:normalViewPr>
  <p:slideViewPr>
    <p:cSldViewPr snapToGrid="0" showGuides="1">
      <p:cViewPr>
        <p:scale>
          <a:sx n="70" d="100"/>
          <a:sy n="70" d="100"/>
        </p:scale>
        <p:origin x="59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2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5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8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20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2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44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4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06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59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43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6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31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1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7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7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jpg"/><Relationship Id="rId9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8.png"/><Relationship Id="rId2" Type="http://schemas.openxmlformats.org/officeDocument/2006/relationships/tags" Target="../tags/tag5.xml"/><Relationship Id="rId16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1.jpg"/><Relationship Id="rId10" Type="http://schemas.openxmlformats.org/officeDocument/2006/relationships/tags" Target="../tags/tag13.xml"/><Relationship Id="rId19" Type="http://schemas.openxmlformats.org/officeDocument/2006/relationships/image" Target="../media/image21.jp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Tung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216693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  <a:endParaRPr lang="zh-CN" altLang="en-US" sz="5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introduction-Background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454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introduction-Research significance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>
              <a:extLst>
                <a:ext uri="{FF2B5EF4-FFF2-40B4-BE49-F238E27FC236}">
                  <a16:creationId xmlns:a16="http://schemas.microsoft.com/office/drawing/2014/main" id="{28F23B25-AADD-457C-B691-08E49D124C39}"/>
                </a:ext>
              </a:extLst>
            </p:cNvPr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>
                <a:extLst>
                  <a:ext uri="{FF2B5EF4-FFF2-40B4-BE49-F238E27FC236}">
                    <a16:creationId xmlns:a16="http://schemas.microsoft.com/office/drawing/2014/main" id="{DAAAB477-0175-4EE9-AF97-5D015D17E015}"/>
                  </a:ext>
                </a:extLst>
              </p:cNvPr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8" name="íṩľîḓé">
                <a:extLst>
                  <a:ext uri="{FF2B5EF4-FFF2-40B4-BE49-F238E27FC236}">
                    <a16:creationId xmlns:a16="http://schemas.microsoft.com/office/drawing/2014/main" id="{8A298154-0142-435A-BE41-F6D425214B90}"/>
                  </a:ext>
                </a:extLst>
              </p:cNvPr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îsļîḑê">
                <a:extLst>
                  <a:ext uri="{FF2B5EF4-FFF2-40B4-BE49-F238E27FC236}">
                    <a16:creationId xmlns:a16="http://schemas.microsoft.com/office/drawing/2014/main" id="{E7CE4740-D86E-49D8-87BC-F24B085EEE15}"/>
                  </a:ext>
                </a:extLst>
              </p:cNvPr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" name="îšḷïḓè">
                <a:extLst>
                  <a:ext uri="{FF2B5EF4-FFF2-40B4-BE49-F238E27FC236}">
                    <a16:creationId xmlns:a16="http://schemas.microsoft.com/office/drawing/2014/main" id="{64E2BF6F-A06E-4D25-8166-B69AE970E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sļïďê">
                <a:extLst>
                  <a:ext uri="{FF2B5EF4-FFF2-40B4-BE49-F238E27FC236}">
                    <a16:creationId xmlns:a16="http://schemas.microsoft.com/office/drawing/2014/main" id="{5AD7A992-7ED7-4F9A-BDB1-5592DCE5E352}"/>
                  </a:ext>
                </a:extLst>
              </p:cNvPr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1</a:t>
                </a:r>
              </a:p>
            </p:txBody>
          </p:sp>
          <p:sp>
            <p:nvSpPr>
              <p:cNvPr id="63" name="ïšliḍe">
                <a:extLst>
                  <a:ext uri="{FF2B5EF4-FFF2-40B4-BE49-F238E27FC236}">
                    <a16:creationId xmlns:a16="http://schemas.microsoft.com/office/drawing/2014/main" id="{57E65951-4BF4-4E09-98B1-E0FCEDD6629A}"/>
                  </a:ext>
                </a:extLst>
              </p:cNvPr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2</a:t>
                </a:r>
              </a:p>
            </p:txBody>
          </p:sp>
          <p:sp>
            <p:nvSpPr>
              <p:cNvPr id="64" name="íSlïḋê">
                <a:extLst>
                  <a:ext uri="{FF2B5EF4-FFF2-40B4-BE49-F238E27FC236}">
                    <a16:creationId xmlns:a16="http://schemas.microsoft.com/office/drawing/2014/main" id="{C65ABC95-37C7-4E40-985B-EDD729EF21E3}"/>
                  </a:ext>
                </a:extLst>
              </p:cNvPr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3</a:t>
                </a:r>
              </a:p>
            </p:txBody>
          </p:sp>
          <p:sp>
            <p:nvSpPr>
              <p:cNvPr id="65" name="íŝḻîḍe">
                <a:extLst>
                  <a:ext uri="{FF2B5EF4-FFF2-40B4-BE49-F238E27FC236}">
                    <a16:creationId xmlns:a16="http://schemas.microsoft.com/office/drawing/2014/main" id="{683870BD-0BEB-4BAA-BD35-B5E026F867CD}"/>
                  </a:ext>
                </a:extLst>
              </p:cNvPr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22350 h 2041525"/>
                  <a:gd name="connsiteX1" fmla="*/ 1019175 w 3902075"/>
                  <a:gd name="connsiteY1" fmla="*/ 2041525 h 2041525"/>
                  <a:gd name="connsiteX2" fmla="*/ 3063875 w 3902075"/>
                  <a:gd name="connsiteY2" fmla="*/ 0 h 2041525"/>
                  <a:gd name="connsiteX3" fmla="*/ 3902075 w 3902075"/>
                  <a:gd name="connsiteY3" fmla="*/ 841375 h 2041525"/>
                  <a:gd name="connsiteX4" fmla="*/ 3902075 w 3902075"/>
                  <a:gd name="connsiteY4" fmla="*/ 841375 h 2041525"/>
                  <a:gd name="connsiteX0" fmla="*/ 0 w 3902075"/>
                  <a:gd name="connsiteY0" fmla="*/ 1022350 h 1879600"/>
                  <a:gd name="connsiteX1" fmla="*/ 847725 w 3902075"/>
                  <a:gd name="connsiteY1" fmla="*/ 1879600 h 1879600"/>
                  <a:gd name="connsiteX2" fmla="*/ 3063875 w 3902075"/>
                  <a:gd name="connsiteY2" fmla="*/ 0 h 1879600"/>
                  <a:gd name="connsiteX3" fmla="*/ 3902075 w 3902075"/>
                  <a:gd name="connsiteY3" fmla="*/ 841375 h 1879600"/>
                  <a:gd name="connsiteX4" fmla="*/ 3902075 w 3902075"/>
                  <a:gd name="connsiteY4" fmla="*/ 841375 h 1879600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902075 w 3902075"/>
                  <a:gd name="connsiteY3" fmla="*/ 1016000 h 2054225"/>
                  <a:gd name="connsiteX4" fmla="*/ 3902075 w 3902075"/>
                  <a:gd name="connsiteY4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5" fmla="*/ 3902075 w 3902075"/>
                  <a:gd name="connsiteY5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0" fmla="*/ 0 w 3751060"/>
                  <a:gd name="connsiteY0" fmla="*/ 1196975 h 2054225"/>
                  <a:gd name="connsiteX1" fmla="*/ 847725 w 3751060"/>
                  <a:gd name="connsiteY1" fmla="*/ 2054225 h 2054225"/>
                  <a:gd name="connsiteX2" fmla="*/ 2895600 w 3751060"/>
                  <a:gd name="connsiteY2" fmla="*/ 0 h 2054225"/>
                  <a:gd name="connsiteX3" fmla="*/ 3751060 w 3751060"/>
                  <a:gd name="connsiteY3" fmla="*/ 864864 h 205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6" name="ï$ļíḓe">
                <a:extLst>
                  <a:ext uri="{FF2B5EF4-FFF2-40B4-BE49-F238E27FC236}">
                    <a16:creationId xmlns:a16="http://schemas.microsoft.com/office/drawing/2014/main" id="{3638942A-B655-4801-B9BB-E3EDBAA0B2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7" name="ïSľîḍè">
                <a:extLst>
                  <a:ext uri="{FF2B5EF4-FFF2-40B4-BE49-F238E27FC236}">
                    <a16:creationId xmlns:a16="http://schemas.microsoft.com/office/drawing/2014/main" id="{DDAA0BCA-B7C3-41C6-A648-F4064C29C292}"/>
                  </a:ext>
                </a:extLst>
              </p:cNvPr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4377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 dirty="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" name="íṡļîḑê">
                <a:extLst>
                  <a:ext uri="{FF2B5EF4-FFF2-40B4-BE49-F238E27FC236}">
                    <a16:creationId xmlns:a16="http://schemas.microsoft.com/office/drawing/2014/main" id="{41F746A8-5D64-447C-9B4B-B460348FE0E9}"/>
                  </a:ext>
                </a:extLst>
              </p:cNvPr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062053F-D0A9-4508-A562-9644F57DE69A}"/>
                </a:ext>
              </a:extLst>
            </p:cNvPr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033C5A-D7A9-4AD6-BFA7-1D6A71949EE7}"/>
                </a:ext>
              </a:extLst>
            </p:cNvPr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59F920D-A856-48C1-9BAC-ADDFBE83863E}"/>
                </a:ext>
              </a:extLst>
            </p:cNvPr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Review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4" name="Straight Connector 28"/>
          <p:cNvCxnSpPr>
            <a:cxnSpLocks/>
          </p:cNvCxnSpPr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3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9" name="Straight Connector 33"/>
          <p:cNvCxnSpPr>
            <a:cxnSpLocks/>
          </p:cNvCxnSpPr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4" name="Straight Connector 37"/>
          <p:cNvCxnSpPr>
            <a:cxnSpLocks/>
          </p:cNvCxnSpPr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6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Straight Connector 43"/>
          <p:cNvCxnSpPr>
            <a:cxnSpLocks/>
          </p:cNvCxnSpPr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0" name="Straight Connector 47"/>
          <p:cNvCxnSpPr>
            <a:cxnSpLocks/>
          </p:cNvCxnSpPr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6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89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60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2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5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Literature review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9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>
                <a:spLocks/>
              </p:cNvSpPr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>
                <a:spLocks/>
              </p:cNvSpPr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>
                <a:spLocks/>
              </p:cNvSpPr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>
                <a:spLocks/>
              </p:cNvSpPr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124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The main contribution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7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8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9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10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16507" y="2358917"/>
            <a:ext cx="271008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</a:t>
            </a:r>
            <a:r>
              <a:rPr lang="en-US" altLang="zh-CN" sz="2000" b="1" spc="3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methods and ideas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TWO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ideas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Research scheme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Study plan feasibility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and methods - research ideas</a:t>
            </a:r>
            <a:endParaRPr lang="zh-CN" altLang="en-US" sz="16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8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9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246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and methods-Research scheme</a:t>
            </a:r>
            <a:endParaRPr lang="zh-CN" altLang="en-US" sz="16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6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Microsoft YaHei U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50581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Study plan feasibility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49262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en-US" altLang="zh-CN" sz="1333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3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two</a:t>
            </a:r>
            <a:endParaRPr lang="en-US" altLang="zh-CN" sz="1466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three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31136" y="2358917"/>
            <a:ext cx="2870385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4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 technologies and practical difficulties</a:t>
            </a:r>
            <a:endParaRPr lang="zh-CN" altLang="en-US" sz="14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THREE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Key technology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Practical difficulties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Case comparison analysis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2" name="淘宝网chenying0907出品 5"/>
          <p:cNvGrpSpPr>
            <a:grpSpLocks/>
          </p:cNvGrpSpPr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淘宝网chenying0907出品 8"/>
          <p:cNvGrpSpPr>
            <a:grpSpLocks/>
          </p:cNvGrpSpPr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8" name="淘宝网chenying0907出品 11"/>
          <p:cNvGrpSpPr>
            <a:grpSpLocks/>
          </p:cNvGrpSpPr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066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066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grpSp>
        <p:nvGrpSpPr>
          <p:cNvPr id="57" name="淘宝网chenying0907出品 20"/>
          <p:cNvGrpSpPr>
            <a:grpSpLocks/>
          </p:cNvGrpSpPr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45%</a:t>
            </a:r>
            <a:endParaRPr lang="zh-CN" altLang="en-US" sz="1599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title text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keyword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55%</a:t>
            </a:r>
            <a:endParaRPr lang="zh-CN" altLang="en-US" sz="1599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3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possible.Here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 brief description of some of the text, as simple as possible.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4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4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9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rgbClr val="93736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Microsoft YaHei UI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1991557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1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418181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6814353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263696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2615" y="2358917"/>
            <a:ext cx="304373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0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results and applications</a:t>
            </a:r>
            <a:endParaRPr lang="zh-CN" altLang="en-US" sz="20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FOUR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objectives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Form of result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Application prospect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0886" tIns="65442" rIns="130886" bIns="6544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PA_组合 2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" name="PA_组合 2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PA_组合 2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86497" y="1842165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4817" y="4449393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09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6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60397" y="2358917"/>
            <a:ext cx="2721254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Related suggestions</a:t>
            </a:r>
            <a:endParaRPr lang="zh-CN" altLang="en-US" sz="24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FIVE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Case comparison analysis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Problem assessment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Related measures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968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 Case comparison analysis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ïṣḻíḍê"/>
            <p:cNvSpPr>
              <a:spLocks/>
            </p:cNvSpPr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3599" kern="0" dirty="0">
                <a:solidFill>
                  <a:sysClr val="windowText" lastClr="000000"/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398" dirty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943848"/>
            <a:chOff x="1085274" y="2349127"/>
            <a:chExt cx="2993356" cy="94384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943848"/>
            <a:chOff x="1085274" y="2349127"/>
            <a:chExt cx="2993356" cy="94384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943848"/>
            <a:chOff x="1730704" y="2349127"/>
            <a:chExt cx="2929802" cy="94384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943848"/>
            <a:chOff x="1651927" y="2349127"/>
            <a:chExt cx="3008579" cy="94384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suggestions-Problem assessment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887053" y="2434565"/>
              <a:ext cx="163938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2816837" y="2434565"/>
              <a:ext cx="159667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730490" y="2434565"/>
              <a:ext cx="1603805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725428" y="2434565"/>
              <a:ext cx="1471127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0812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suggestions-Related measures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400704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Title</a:t>
            </a:r>
            <a:r>
              <a:rPr lang="zh-CN" altLang="en-US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text</a:t>
            </a:r>
            <a:r>
              <a:rPr lang="id-ID" altLang="zh-CN" sz="2133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9931" y="2358917"/>
            <a:ext cx="2746662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Paper summary</a:t>
            </a:r>
            <a:endParaRPr lang="zh-CN" altLang="en-US" sz="2800" b="1" spc="3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SIX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methods</a:t>
                </a:r>
                <a:endParaRPr lang="zh-CN" altLang="en-US" sz="16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Achievements and thinking</a:t>
                </a:r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summary-Research methods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86174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84533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393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summary-Achievements and thinking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5090437" y="3784134"/>
            <a:ext cx="201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15350" y="4440124"/>
            <a:ext cx="3229410" cy="713436"/>
            <a:chOff x="4515350" y="4440124"/>
            <a:chExt cx="3229410" cy="71343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D170830-61B6-4689-A303-AE751E7ECF97}"/>
                </a:ext>
              </a:extLst>
            </p:cNvPr>
            <p:cNvSpPr/>
            <p:nvPr/>
          </p:nvSpPr>
          <p:spPr>
            <a:xfrm>
              <a:off x="4564685" y="4440124"/>
              <a:ext cx="3032278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C8133-A705-49F0-ABA2-4F17311829B5}"/>
                </a:ext>
              </a:extLst>
            </p:cNvPr>
            <p:cNvSpPr/>
            <p:nvPr/>
          </p:nvSpPr>
          <p:spPr>
            <a:xfrm>
              <a:off x="4515350" y="4478766"/>
              <a:ext cx="3229410" cy="60529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School of Economics and Management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,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baseline="-250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marketing professional level 2018</a:t>
              </a:r>
              <a:endParaRPr lang="zh-CN" altLang="en-US" b="1" baseline="-25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27663" y="1534224"/>
            <a:ext cx="9340118" cy="2298022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52428" y="2043113"/>
            <a:ext cx="7841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SMALL FRESH</a:t>
            </a:r>
          </a:p>
          <a:p>
            <a:pPr algn="ctr">
              <a:lnSpc>
                <a:spcPts val="6000"/>
              </a:lnSpc>
            </a:pP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THESIS DEFENSE TEMPLATE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habit?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914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725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381" y="1165036"/>
            <a:ext cx="9238389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440014" y="1316489"/>
            <a:ext cx="2636439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How?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023230" y="2208285"/>
            <a:ext cx="2636439" cy="19930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500" dirty="0" err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</a:t>
            </a: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96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14973" y="1162137"/>
            <a:ext cx="7283930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dirty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1946</Words>
  <Application>Microsoft Office PowerPoint</Application>
  <PresentationFormat>Widescreen</PresentationFormat>
  <Paragraphs>347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맑은 고딕</vt:lpstr>
      <vt:lpstr>微软雅黑</vt:lpstr>
      <vt:lpstr>Microsoft YaHei UI</vt:lpstr>
      <vt:lpstr>宋体</vt:lpstr>
      <vt:lpstr>Arial</vt:lpstr>
      <vt:lpstr>Bebas Neue</vt:lpstr>
      <vt:lpstr>Calibri</vt:lpstr>
      <vt:lpstr>Century Gothic</vt:lpstr>
      <vt:lpstr>等线</vt:lpstr>
      <vt:lpstr>等线 Light</vt:lpstr>
      <vt:lpstr>Gill Sans</vt:lpstr>
      <vt:lpstr>Gill Sans MT</vt:lpstr>
      <vt:lpstr>Impact</vt:lpstr>
      <vt:lpstr>Open Sans</vt:lpstr>
      <vt:lpstr>Open Sans Condensed Light</vt:lpstr>
      <vt:lpstr>PMingLiU</vt:lpstr>
      <vt:lpstr>Roboto condensed</vt:lpstr>
      <vt:lpstr>Wingdings</vt:lpstr>
      <vt:lpstr>张海山锐谐体2.0-授权联系：Samtype@QQ.com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485</cp:revision>
  <dcterms:created xsi:type="dcterms:W3CDTF">2018-01-07T13:00:52Z</dcterms:created>
  <dcterms:modified xsi:type="dcterms:W3CDTF">2018-12-15T04:42:08Z</dcterms:modified>
</cp:coreProperties>
</file>